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071546"/>
            <a:ext cx="7772400" cy="1470025"/>
          </a:xfrm>
        </p:spPr>
        <p:txBody>
          <a:bodyPr>
            <a:norm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Дата: 06.04.2020р.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2714620"/>
            <a:ext cx="6400800" cy="1752600"/>
          </a:xfrm>
        </p:spPr>
        <p:txBody>
          <a:bodyPr>
            <a:normAutofit/>
          </a:bodyPr>
          <a:lstStyle/>
          <a:p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Тема:Ручні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машини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подвійною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посиленою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ізоляцією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latin typeface="+mn-lt"/>
              </a:rPr>
              <a:t>ЕРМ </a:t>
            </a:r>
            <a:r>
              <a:rPr lang="ru-RU" sz="3100" dirty="0" err="1" smtClean="0">
                <a:latin typeface="+mn-lt"/>
              </a:rPr>
              <a:t>випускають</a:t>
            </a:r>
            <a:r>
              <a:rPr lang="ru-RU" sz="3100" dirty="0" smtClean="0">
                <a:latin typeface="+mn-lt"/>
              </a:rPr>
              <a:t> </a:t>
            </a:r>
            <a:r>
              <a:rPr lang="ru-RU" sz="3100" dirty="0" err="1" smtClean="0">
                <a:latin typeface="+mn-lt"/>
              </a:rPr>
              <a:t>трьох</a:t>
            </a:r>
            <a:r>
              <a:rPr lang="ru-RU" sz="3100" dirty="0" smtClean="0">
                <a:latin typeface="+mn-lt"/>
              </a:rPr>
              <a:t> </a:t>
            </a:r>
            <a:r>
              <a:rPr lang="ru-RU" sz="3100" dirty="0" err="1" smtClean="0">
                <a:latin typeface="+mn-lt"/>
              </a:rPr>
              <a:t>класів</a:t>
            </a:r>
            <a:r>
              <a:rPr lang="ru-RU" sz="3100" dirty="0" smtClean="0">
                <a:latin typeface="+mn-lt"/>
              </a:rPr>
              <a:t> </a:t>
            </a:r>
            <a:r>
              <a:rPr lang="ru-RU" sz="3100" dirty="0" err="1" smtClean="0">
                <a:latin typeface="+mn-lt"/>
              </a:rPr>
              <a:t>виконання</a:t>
            </a:r>
            <a:r>
              <a:rPr lang="ru-RU" sz="3100" dirty="0" smtClean="0">
                <a:latin typeface="+mn-lt"/>
              </a:rPr>
              <a:t> за </a:t>
            </a:r>
            <a:r>
              <a:rPr lang="ru-RU" sz="3100" dirty="0" err="1" smtClean="0">
                <a:latin typeface="+mn-lt"/>
              </a:rPr>
              <a:t>напругою</a:t>
            </a:r>
            <a:r>
              <a:rPr lang="ru-RU" sz="3100" dirty="0" smtClean="0">
                <a:latin typeface="+mn-lt"/>
              </a:rPr>
              <a:t> та </a:t>
            </a:r>
            <a:r>
              <a:rPr lang="ru-RU" sz="3100" dirty="0" err="1" smtClean="0">
                <a:latin typeface="+mn-lt"/>
              </a:rPr>
              <a:t>ізоляцією</a:t>
            </a:r>
            <a:r>
              <a:rPr lang="ru-RU" sz="3100" dirty="0" smtClean="0">
                <a:latin typeface="+mn-lt"/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dirty="0" err="1" smtClean="0"/>
              <a:t>клас</a:t>
            </a:r>
            <a:r>
              <a:rPr lang="ru-RU" dirty="0" smtClean="0"/>
              <a:t> - на </a:t>
            </a:r>
            <a:r>
              <a:rPr lang="ru-RU" dirty="0" err="1" smtClean="0"/>
              <a:t>номінальну</a:t>
            </a:r>
            <a:r>
              <a:rPr lang="ru-RU" dirty="0" smtClean="0"/>
              <a:t> </a:t>
            </a:r>
            <a:r>
              <a:rPr lang="ru-RU" dirty="0" err="1" smtClean="0"/>
              <a:t>напругу</a:t>
            </a:r>
            <a:r>
              <a:rPr lang="ru-RU" dirty="0" smtClean="0"/>
              <a:t> 220 В, у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хоча</a:t>
            </a:r>
            <a:r>
              <a:rPr lang="ru-RU" dirty="0" smtClean="0"/>
              <a:t> б одна </a:t>
            </a:r>
            <a:r>
              <a:rPr lang="ru-RU" dirty="0" err="1" smtClean="0"/>
              <a:t>металева</a:t>
            </a:r>
            <a:r>
              <a:rPr lang="ru-RU" dirty="0" smtClean="0"/>
              <a:t> де­таль, доступна для </a:t>
            </a:r>
            <a:r>
              <a:rPr lang="ru-RU" dirty="0" err="1" smtClean="0"/>
              <a:t>дотику</a:t>
            </a:r>
            <a:r>
              <a:rPr lang="ru-RU" dirty="0" smtClean="0"/>
              <a:t>, </a:t>
            </a:r>
            <a:r>
              <a:rPr lang="ru-RU" dirty="0" err="1" smtClean="0"/>
              <a:t>відділена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частин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перебувають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напругою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робочою</a:t>
            </a:r>
            <a:r>
              <a:rPr lang="ru-RU" dirty="0" smtClean="0"/>
              <a:t> </a:t>
            </a:r>
            <a:r>
              <a:rPr lang="ru-RU" dirty="0" err="1" smtClean="0"/>
              <a:t>ізоляцією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err="1" smtClean="0"/>
              <a:t>клас</a:t>
            </a:r>
            <a:r>
              <a:rPr lang="ru-RU" dirty="0" smtClean="0"/>
              <a:t> - на </a:t>
            </a:r>
            <a:r>
              <a:rPr lang="ru-RU" dirty="0" err="1" smtClean="0"/>
              <a:t>номінальну</a:t>
            </a:r>
            <a:r>
              <a:rPr lang="ru-RU" dirty="0" smtClean="0"/>
              <a:t> </a:t>
            </a:r>
            <a:r>
              <a:rPr lang="ru-RU" dirty="0" err="1" smtClean="0"/>
              <a:t>напругу</a:t>
            </a:r>
            <a:r>
              <a:rPr lang="ru-RU" dirty="0" smtClean="0"/>
              <a:t> 220 В, в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металеві</a:t>
            </a:r>
            <a:r>
              <a:rPr lang="ru-RU" dirty="0" smtClean="0"/>
              <a:t> </a:t>
            </a:r>
            <a:r>
              <a:rPr lang="ru-RU" dirty="0" err="1" smtClean="0"/>
              <a:t>деталі</a:t>
            </a:r>
            <a:r>
              <a:rPr lang="ru-RU" dirty="0" smtClean="0"/>
              <a:t>, </a:t>
            </a:r>
            <a:r>
              <a:rPr lang="ru-RU" dirty="0" err="1" smtClean="0"/>
              <a:t>до­ступні</a:t>
            </a:r>
            <a:r>
              <a:rPr lang="ru-RU" dirty="0" smtClean="0"/>
              <a:t> для </a:t>
            </a:r>
            <a:r>
              <a:rPr lang="ru-RU" dirty="0" err="1" smtClean="0"/>
              <a:t>дотику</a:t>
            </a:r>
            <a:r>
              <a:rPr lang="ru-RU" dirty="0" smtClean="0"/>
              <a:t>, </a:t>
            </a:r>
            <a:r>
              <a:rPr lang="ru-RU" dirty="0" err="1" smtClean="0"/>
              <a:t>відділені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частин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перебувають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напругою</a:t>
            </a:r>
            <a:r>
              <a:rPr lang="ru-RU" dirty="0" smtClean="0"/>
              <a:t>, </a:t>
            </a:r>
            <a:r>
              <a:rPr lang="ru-RU" dirty="0" err="1" smtClean="0"/>
              <a:t>подвій­ною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посиленою</a:t>
            </a:r>
            <a:r>
              <a:rPr lang="ru-RU" dirty="0" smtClean="0"/>
              <a:t> </a:t>
            </a:r>
            <a:r>
              <a:rPr lang="ru-RU" dirty="0" err="1" smtClean="0"/>
              <a:t>ізоляцією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err="1" smtClean="0"/>
              <a:t>клас</a:t>
            </a:r>
            <a:r>
              <a:rPr lang="ru-RU" dirty="0" smtClean="0"/>
              <a:t> - на </a:t>
            </a:r>
            <a:r>
              <a:rPr lang="ru-RU" dirty="0" err="1" smtClean="0"/>
              <a:t>номінальну</a:t>
            </a:r>
            <a:r>
              <a:rPr lang="ru-RU" dirty="0" smtClean="0"/>
              <a:t> </a:t>
            </a:r>
            <a:r>
              <a:rPr lang="ru-RU" dirty="0" err="1" smtClean="0"/>
              <a:t>напругу</a:t>
            </a:r>
            <a:r>
              <a:rPr lang="ru-RU" dirty="0" smtClean="0"/>
              <a:t> 36 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4709160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dirty="0" smtClean="0"/>
              <a:t>ЕРМ </a:t>
            </a:r>
            <a:r>
              <a:rPr lang="ru-RU" dirty="0" err="1" smtClean="0"/>
              <a:t>першого</a:t>
            </a:r>
            <a:r>
              <a:rPr lang="ru-RU" dirty="0" smtClean="0"/>
              <a:t> </a:t>
            </a:r>
            <a:r>
              <a:rPr lang="ru-RU" dirty="0" err="1" smtClean="0"/>
              <a:t>класу</a:t>
            </a:r>
            <a:r>
              <a:rPr lang="ru-RU" dirty="0" smtClean="0"/>
              <a:t> </a:t>
            </a:r>
            <a:r>
              <a:rPr lang="ru-RU" dirty="0" err="1" smtClean="0"/>
              <a:t>небезпечні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ураження</a:t>
            </a:r>
            <a:r>
              <a:rPr lang="ru-RU" dirty="0" smtClean="0"/>
              <a:t> </a:t>
            </a:r>
            <a:r>
              <a:rPr lang="ru-RU" dirty="0" err="1" smtClean="0"/>
              <a:t>робітника</a:t>
            </a:r>
            <a:r>
              <a:rPr lang="ru-RU" dirty="0" smtClean="0"/>
              <a:t> </a:t>
            </a:r>
            <a:r>
              <a:rPr lang="ru-RU" dirty="0" err="1" smtClean="0"/>
              <a:t>електричним</a:t>
            </a:r>
            <a:r>
              <a:rPr lang="ru-RU" dirty="0" smtClean="0"/>
              <a:t> </a:t>
            </a:r>
            <a:r>
              <a:rPr lang="ru-RU" dirty="0" err="1" smtClean="0"/>
              <a:t>струмом</a:t>
            </a:r>
            <a:r>
              <a:rPr lang="ru-RU" dirty="0" smtClean="0"/>
              <a:t>. При </a:t>
            </a:r>
            <a:r>
              <a:rPr lang="ru-RU" dirty="0" err="1" smtClean="0"/>
              <a:t>роботі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надійно</a:t>
            </a:r>
            <a:r>
              <a:rPr lang="ru-RU" dirty="0" smtClean="0"/>
              <a:t> </a:t>
            </a:r>
            <a:r>
              <a:rPr lang="ru-RU" dirty="0" err="1" smtClean="0"/>
              <a:t>заземлювати</a:t>
            </a:r>
            <a:r>
              <a:rPr lang="ru-RU" dirty="0" smtClean="0"/>
              <a:t>,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гумо­ві</a:t>
            </a:r>
            <a:r>
              <a:rPr lang="ru-RU" dirty="0" smtClean="0"/>
              <a:t> </a:t>
            </a:r>
            <a:r>
              <a:rPr lang="ru-RU" dirty="0" err="1" smtClean="0"/>
              <a:t>килимки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діелектричні</a:t>
            </a:r>
            <a:r>
              <a:rPr lang="ru-RU" dirty="0" smtClean="0"/>
              <a:t> рукавички,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за </a:t>
            </a:r>
            <a:r>
              <a:rPr lang="ru-RU" dirty="0" err="1" smtClean="0"/>
              <a:t>цих</a:t>
            </a:r>
            <a:r>
              <a:rPr lang="ru-RU" dirty="0" smtClean="0"/>
              <a:t> умов в </a:t>
            </a:r>
            <a:r>
              <a:rPr lang="ru-RU" dirty="0" err="1" smtClean="0"/>
              <a:t>будівельних</a:t>
            </a:r>
            <a:r>
              <a:rPr lang="ru-RU" dirty="0" smtClean="0"/>
              <a:t>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не </a:t>
            </a:r>
            <a:r>
              <a:rPr lang="ru-RU" dirty="0" err="1" smtClean="0"/>
              <a:t>скрізь</a:t>
            </a:r>
            <a:r>
              <a:rPr lang="ru-RU" dirty="0" smtClean="0"/>
              <a:t> </a:t>
            </a:r>
            <a:r>
              <a:rPr lang="ru-RU" dirty="0" err="1" smtClean="0"/>
              <a:t>дозволяється</a:t>
            </a:r>
            <a:r>
              <a:rPr lang="ru-RU" dirty="0" smtClean="0"/>
              <a:t> </a:t>
            </a:r>
            <a:r>
              <a:rPr lang="ru-RU" dirty="0" err="1" smtClean="0"/>
              <a:t>експлуатувати</a:t>
            </a:r>
            <a:r>
              <a:rPr lang="ru-RU" dirty="0" smtClean="0"/>
              <a:t>. </a:t>
            </a:r>
            <a:r>
              <a:rPr lang="ru-RU" dirty="0" err="1" smtClean="0"/>
              <a:t>Повна</a:t>
            </a:r>
            <a:r>
              <a:rPr lang="ru-RU" dirty="0" smtClean="0"/>
              <a:t> </a:t>
            </a:r>
            <a:r>
              <a:rPr lang="ru-RU" dirty="0" err="1" smtClean="0"/>
              <a:t>електробезпека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машинами </a:t>
            </a:r>
            <a:r>
              <a:rPr lang="en-US" dirty="0" smtClean="0"/>
              <a:t>I-</a:t>
            </a:r>
            <a:r>
              <a:rPr lang="ru-RU" dirty="0" smtClean="0"/>
              <a:t>го </a:t>
            </a:r>
            <a:r>
              <a:rPr lang="ru-RU" dirty="0" err="1" smtClean="0"/>
              <a:t>класу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забезпечена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при </a:t>
            </a:r>
            <a:r>
              <a:rPr lang="ru-RU" dirty="0" err="1" smtClean="0"/>
              <a:t>вмиканні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до </a:t>
            </a:r>
            <a:r>
              <a:rPr lang="ru-RU" dirty="0" err="1" smtClean="0"/>
              <a:t>мережі</a:t>
            </a:r>
            <a:endParaRPr lang="ru-RU" dirty="0" smtClean="0"/>
          </a:p>
          <a:p>
            <a:pPr fontAlgn="base"/>
            <a:r>
              <a:rPr lang="ru-RU" dirty="0" smtClean="0"/>
              <a:t>через </a:t>
            </a:r>
            <a:r>
              <a:rPr lang="ru-RU" dirty="0" err="1" smtClean="0"/>
              <a:t>захисно-вимикальний</a:t>
            </a:r>
            <a:r>
              <a:rPr lang="ru-RU" dirty="0" smtClean="0"/>
              <a:t> </a:t>
            </a:r>
            <a:r>
              <a:rPr lang="ru-RU" dirty="0" err="1" smtClean="0"/>
              <a:t>пристрій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гарантує</a:t>
            </a:r>
            <a:r>
              <a:rPr lang="ru-RU" dirty="0" smtClean="0"/>
              <a:t> </a:t>
            </a:r>
            <a:r>
              <a:rPr lang="ru-RU" dirty="0" err="1" smtClean="0"/>
              <a:t>вимикання</a:t>
            </a:r>
            <a:r>
              <a:rPr lang="ru-RU" dirty="0" smtClean="0"/>
              <a:t> </a:t>
            </a:r>
            <a:r>
              <a:rPr lang="ru-RU" dirty="0" err="1" smtClean="0"/>
              <a:t>машини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ме­режі</a:t>
            </a:r>
            <a:r>
              <a:rPr lang="ru-RU" dirty="0" smtClean="0"/>
              <a:t>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витоку</a:t>
            </a:r>
            <a:r>
              <a:rPr lang="ru-RU" dirty="0" smtClean="0"/>
              <a:t> струму </a:t>
            </a:r>
            <a:r>
              <a:rPr lang="ru-RU" dirty="0" err="1" smtClean="0"/>
              <a:t>й</a:t>
            </a:r>
            <a:r>
              <a:rPr lang="ru-RU" dirty="0" smtClean="0"/>
              <a:t> короткого </a:t>
            </a:r>
            <a:r>
              <a:rPr lang="ru-RU" dirty="0" err="1" smtClean="0"/>
              <a:t>замикання</a:t>
            </a:r>
            <a:r>
              <a:rPr lang="ru-RU" dirty="0" smtClean="0"/>
              <a:t> обмоток </a:t>
            </a:r>
            <a:r>
              <a:rPr lang="ru-RU" dirty="0" err="1" smtClean="0"/>
              <a:t>двигуна</a:t>
            </a:r>
            <a:r>
              <a:rPr lang="ru-RU" dirty="0" smtClean="0"/>
              <a:t>. Час </a:t>
            </a:r>
            <a:r>
              <a:rPr lang="ru-RU" dirty="0" err="1" smtClean="0"/>
              <a:t>спра­цьовування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 не </a:t>
            </a:r>
            <a:r>
              <a:rPr lang="ru-RU" dirty="0" err="1" smtClean="0"/>
              <a:t>більше</a:t>
            </a:r>
            <a:r>
              <a:rPr lang="ru-RU" dirty="0" smtClean="0"/>
              <a:t> 0,05 с.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4709160"/>
          </a:xfrm>
        </p:spPr>
        <p:txBody>
          <a:bodyPr>
            <a:noAutofit/>
          </a:bodyPr>
          <a:lstStyle/>
          <a:p>
            <a:pPr fontAlgn="base"/>
            <a:r>
              <a:rPr lang="ru-RU" sz="1800" dirty="0" smtClean="0"/>
              <a:t>ЕРМ другого </a:t>
            </a:r>
            <a:r>
              <a:rPr lang="ru-RU" sz="1800" dirty="0" err="1" smtClean="0"/>
              <a:t>класу</a:t>
            </a:r>
            <a:r>
              <a:rPr lang="ru-RU" sz="1800" dirty="0" smtClean="0"/>
              <a:t> (</a:t>
            </a:r>
            <a:r>
              <a:rPr lang="ru-RU" sz="1800" dirty="0" err="1" smtClean="0"/>
              <a:t>з</a:t>
            </a:r>
            <a:r>
              <a:rPr lang="ru-RU" sz="1800" dirty="0" smtClean="0"/>
              <a:t> </a:t>
            </a:r>
            <a:r>
              <a:rPr lang="ru-RU" sz="1800" dirty="0" err="1" smtClean="0"/>
              <a:t>подвійною</a:t>
            </a:r>
            <a:r>
              <a:rPr lang="ru-RU" sz="1800" dirty="0" smtClean="0"/>
              <a:t> </a:t>
            </a:r>
            <a:r>
              <a:rPr lang="ru-RU" sz="1800" dirty="0" err="1" smtClean="0"/>
              <a:t>ізоляцією</a:t>
            </a:r>
            <a:r>
              <a:rPr lang="ru-RU" sz="1800" dirty="0" smtClean="0"/>
              <a:t>) - </a:t>
            </a:r>
            <a:r>
              <a:rPr lang="ru-RU" sz="1800" dirty="0" err="1" smtClean="0"/>
              <a:t>найбільш</a:t>
            </a:r>
            <a:r>
              <a:rPr lang="ru-RU" sz="1800" dirty="0" smtClean="0"/>
              <a:t> </a:t>
            </a:r>
            <a:r>
              <a:rPr lang="ru-RU" sz="1800" dirty="0" err="1" smtClean="0"/>
              <a:t>прогресивні</a:t>
            </a:r>
            <a:r>
              <a:rPr lang="ru-RU" sz="1800" dirty="0" smtClean="0"/>
              <a:t>, тому </a:t>
            </a:r>
            <a:r>
              <a:rPr lang="ru-RU" sz="1800" dirty="0" err="1" smtClean="0"/>
              <a:t>що</a:t>
            </a:r>
            <a:r>
              <a:rPr lang="ru-RU" sz="1800" dirty="0" smtClean="0"/>
              <a:t> вони </a:t>
            </a:r>
            <a:r>
              <a:rPr lang="ru-RU" sz="1800" dirty="0" err="1" smtClean="0"/>
              <a:t>можуть</a:t>
            </a:r>
            <a:r>
              <a:rPr lang="ru-RU" sz="1800" dirty="0" smtClean="0"/>
              <a:t> </a:t>
            </a:r>
            <a:r>
              <a:rPr lang="ru-RU" sz="1800" dirty="0" err="1" smtClean="0"/>
              <a:t>живитися</a:t>
            </a:r>
            <a:r>
              <a:rPr lang="ru-RU" sz="1800" dirty="0" smtClean="0"/>
              <a:t> </a:t>
            </a:r>
            <a:r>
              <a:rPr lang="ru-RU" sz="1800" dirty="0" err="1" smtClean="0"/>
              <a:t>від</a:t>
            </a:r>
            <a:r>
              <a:rPr lang="ru-RU" sz="1800" dirty="0" smtClean="0"/>
              <a:t> </a:t>
            </a:r>
            <a:r>
              <a:rPr lang="ru-RU" sz="1800" dirty="0" err="1" smtClean="0"/>
              <a:t>освітлювальної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мережі</a:t>
            </a:r>
            <a:r>
              <a:rPr lang="ru-RU" sz="1800" dirty="0" smtClean="0"/>
              <a:t>, </a:t>
            </a:r>
            <a:r>
              <a:rPr lang="ru-RU" sz="1800" dirty="0" err="1" smtClean="0"/>
              <a:t>їх</a:t>
            </a:r>
            <a:r>
              <a:rPr lang="ru-RU" sz="1800" dirty="0" smtClean="0"/>
              <a:t> не </a:t>
            </a:r>
            <a:r>
              <a:rPr lang="ru-RU" sz="1800" dirty="0" err="1" smtClean="0"/>
              <a:t>потрібно</a:t>
            </a:r>
            <a:r>
              <a:rPr lang="ru-RU" sz="1800" dirty="0" smtClean="0"/>
              <a:t> </a:t>
            </a:r>
            <a:r>
              <a:rPr lang="ru-RU" sz="1800" dirty="0" err="1" smtClean="0"/>
              <a:t>заземлю­вати</a:t>
            </a:r>
            <a:r>
              <a:rPr lang="ru-RU" sz="1800" dirty="0" smtClean="0"/>
              <a:t>, при </a:t>
            </a:r>
            <a:r>
              <a:rPr lang="ru-RU" sz="1800" dirty="0" err="1" smtClean="0"/>
              <a:t>цьому</a:t>
            </a:r>
            <a:r>
              <a:rPr lang="ru-RU" sz="1800" dirty="0" smtClean="0"/>
              <a:t> </a:t>
            </a:r>
            <a:r>
              <a:rPr lang="ru-RU" sz="1800" dirty="0" err="1" smtClean="0"/>
              <a:t>забезпечується</a:t>
            </a:r>
            <a:r>
              <a:rPr lang="ru-RU" sz="1800" dirty="0" smtClean="0"/>
              <a:t> </a:t>
            </a:r>
            <a:r>
              <a:rPr lang="ru-RU" sz="1800" dirty="0" err="1" smtClean="0"/>
              <a:t>повна</a:t>
            </a:r>
            <a:r>
              <a:rPr lang="ru-RU" sz="1800" dirty="0" smtClean="0"/>
              <a:t> </a:t>
            </a:r>
            <a:r>
              <a:rPr lang="ru-RU" sz="1800" dirty="0" err="1" smtClean="0"/>
              <a:t>електробезпека</a:t>
            </a:r>
            <a:r>
              <a:rPr lang="ru-RU" sz="1800" dirty="0" smtClean="0"/>
              <a:t> </a:t>
            </a:r>
            <a:r>
              <a:rPr lang="ru-RU" sz="1800" dirty="0" err="1" smtClean="0"/>
              <a:t>роботи</a:t>
            </a:r>
            <a:r>
              <a:rPr lang="ru-RU" sz="1800" dirty="0" smtClean="0"/>
              <a:t> </a:t>
            </a:r>
            <a:r>
              <a:rPr lang="ru-RU" sz="1800" dirty="0" err="1" smtClean="0"/>
              <a:t>при</a:t>
            </a:r>
            <a:r>
              <a:rPr lang="ru-RU" sz="1800" dirty="0" smtClean="0"/>
              <a:t> </a:t>
            </a:r>
            <a:r>
              <a:rPr lang="ru-RU" sz="1800" dirty="0" err="1" smtClean="0"/>
              <a:t>дотриманні</a:t>
            </a:r>
            <a:r>
              <a:rPr lang="ru-RU" sz="1800" dirty="0" smtClean="0"/>
              <a:t> правил </a:t>
            </a:r>
            <a:r>
              <a:rPr lang="ru-RU" sz="1800" dirty="0" err="1" smtClean="0"/>
              <a:t>експлуатації</a:t>
            </a:r>
            <a:r>
              <a:rPr lang="ru-RU" sz="1800" dirty="0" smtClean="0"/>
              <a:t>. </a:t>
            </a:r>
            <a:r>
              <a:rPr lang="ru-RU" sz="1800" dirty="0" err="1" smtClean="0"/>
              <a:t>Подвійна</a:t>
            </a:r>
            <a:r>
              <a:rPr lang="ru-RU" sz="1800" dirty="0" smtClean="0"/>
              <a:t> </a:t>
            </a:r>
            <a:r>
              <a:rPr lang="ru-RU" sz="1800" dirty="0" err="1" smtClean="0"/>
              <a:t>ізоляція</a:t>
            </a:r>
            <a:r>
              <a:rPr lang="ru-RU" sz="1800" dirty="0" smtClean="0"/>
              <a:t> машин </a:t>
            </a:r>
            <a:r>
              <a:rPr lang="ru-RU" sz="1800" dirty="0" err="1" smtClean="0"/>
              <a:t>здійснюється</a:t>
            </a:r>
            <a:r>
              <a:rPr lang="ru-RU" sz="1800" dirty="0" smtClean="0"/>
              <a:t> </a:t>
            </a:r>
            <a:r>
              <a:rPr lang="ru-RU" sz="1800" dirty="0" err="1" smtClean="0"/>
              <a:t>двома</a:t>
            </a:r>
            <a:r>
              <a:rPr lang="ru-RU" sz="1800" dirty="0" smtClean="0"/>
              <a:t> </a:t>
            </a:r>
            <a:r>
              <a:rPr lang="ru-RU" sz="1800" dirty="0" err="1" smtClean="0"/>
              <a:t>основними</a:t>
            </a:r>
            <a:r>
              <a:rPr lang="ru-RU" sz="1800" dirty="0" smtClean="0"/>
              <a:t> способами:</a:t>
            </a:r>
          </a:p>
          <a:p>
            <a:pPr fontAlgn="base"/>
            <a:r>
              <a:rPr lang="ru-RU" sz="1800" dirty="0" smtClean="0"/>
              <a:t>статор (</a:t>
            </a:r>
            <a:r>
              <a:rPr lang="ru-RU" sz="1800" dirty="0" err="1" smtClean="0"/>
              <a:t>індуктор</a:t>
            </a:r>
            <a:r>
              <a:rPr lang="ru-RU" sz="1800" dirty="0" smtClean="0"/>
              <a:t> </a:t>
            </a:r>
            <a:r>
              <a:rPr lang="ru-RU" sz="1800" dirty="0" err="1" smtClean="0"/>
              <a:t>з</a:t>
            </a:r>
            <a:r>
              <a:rPr lang="ru-RU" sz="1800" dirty="0" smtClean="0"/>
              <a:t> </a:t>
            </a:r>
            <a:r>
              <a:rPr lang="ru-RU" sz="1800" dirty="0" err="1" smtClean="0"/>
              <a:t>котушками</a:t>
            </a:r>
            <a:r>
              <a:rPr lang="ru-RU" sz="1800" dirty="0" smtClean="0"/>
              <a:t>) </a:t>
            </a:r>
            <a:r>
              <a:rPr lang="ru-RU" sz="1800" dirty="0" err="1" smtClean="0"/>
              <a:t>двигуна</a:t>
            </a:r>
            <a:r>
              <a:rPr lang="ru-RU" sz="1800" dirty="0" smtClean="0"/>
              <a:t>, </a:t>
            </a:r>
            <a:r>
              <a:rPr lang="ru-RU" sz="1800" dirty="0" err="1" smtClean="0"/>
              <a:t>щітковий</a:t>
            </a:r>
            <a:r>
              <a:rPr lang="ru-RU" sz="1800" dirty="0" smtClean="0"/>
              <a:t> </a:t>
            </a:r>
            <a:r>
              <a:rPr lang="ru-RU" sz="1800" dirty="0" err="1" smtClean="0"/>
              <a:t>механізм</a:t>
            </a:r>
            <a:r>
              <a:rPr lang="ru-RU" sz="1800" dirty="0" smtClean="0"/>
              <a:t>, </a:t>
            </a:r>
            <a:r>
              <a:rPr lang="ru-RU" sz="1800" dirty="0" err="1" smtClean="0"/>
              <a:t>вимикач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усі</a:t>
            </a:r>
            <a:r>
              <a:rPr lang="ru-RU" sz="1800" dirty="0" smtClean="0"/>
              <a:t> </a:t>
            </a:r>
            <a:r>
              <a:rPr lang="ru-RU" sz="1800" dirty="0" err="1" smtClean="0"/>
              <a:t>струмопровідні</a:t>
            </a:r>
            <a:r>
              <a:rPr lang="ru-RU" sz="1800" dirty="0" smtClean="0"/>
              <a:t> (</a:t>
            </a:r>
            <a:r>
              <a:rPr lang="ru-RU" sz="1800" dirty="0" err="1" smtClean="0"/>
              <a:t>сполучні</a:t>
            </a:r>
            <a:r>
              <a:rPr lang="ru-RU" sz="1800" dirty="0" smtClean="0"/>
              <a:t>) проводи </a:t>
            </a:r>
            <a:r>
              <a:rPr lang="ru-RU" sz="1800" dirty="0" err="1" smtClean="0"/>
              <a:t>розміщені</a:t>
            </a:r>
            <a:r>
              <a:rPr lang="ru-RU" sz="1800" dirty="0" smtClean="0"/>
              <a:t> в </a:t>
            </a:r>
            <a:r>
              <a:rPr lang="ru-RU" sz="1800" dirty="0" err="1" smtClean="0"/>
              <a:t>корпусі</a:t>
            </a:r>
            <a:r>
              <a:rPr lang="ru-RU" sz="1800" dirty="0" smtClean="0"/>
              <a:t> </a:t>
            </a:r>
            <a:r>
              <a:rPr lang="ru-RU" sz="1800" dirty="0" err="1" smtClean="0"/>
              <a:t>й</a:t>
            </a:r>
            <a:r>
              <a:rPr lang="ru-RU" sz="1800" dirty="0" smtClean="0"/>
              <a:t> </a:t>
            </a:r>
            <a:r>
              <a:rPr lang="ru-RU" sz="1800" dirty="0" err="1" smtClean="0"/>
              <a:t>рукоятці</a:t>
            </a:r>
            <a:r>
              <a:rPr lang="ru-RU" sz="1800" dirty="0" smtClean="0"/>
              <a:t> </a:t>
            </a:r>
            <a:r>
              <a:rPr lang="ru-RU" sz="1800" dirty="0" err="1" smtClean="0"/>
              <a:t>з</a:t>
            </a:r>
            <a:r>
              <a:rPr lang="ru-RU" sz="1800" dirty="0" smtClean="0"/>
              <a:t> </a:t>
            </a:r>
            <a:r>
              <a:rPr lang="ru-RU" sz="1800" dirty="0" err="1" smtClean="0"/>
              <a:t>ізоляційного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матеріалу</a:t>
            </a:r>
            <a:r>
              <a:rPr lang="ru-RU" sz="1800" dirty="0" smtClean="0"/>
              <a:t> (</a:t>
            </a:r>
            <a:r>
              <a:rPr lang="ru-RU" sz="1800" dirty="0" err="1" smtClean="0"/>
              <a:t>високоміцна</a:t>
            </a:r>
            <a:r>
              <a:rPr lang="ru-RU" sz="1800" dirty="0" smtClean="0"/>
              <a:t> </a:t>
            </a:r>
            <a:r>
              <a:rPr lang="ru-RU" sz="1800" dirty="0" err="1" smtClean="0"/>
              <a:t>пластмаса</a:t>
            </a:r>
            <a:r>
              <a:rPr lang="ru-RU" sz="1800" dirty="0" smtClean="0"/>
              <a:t>), а вал ротора (якоря) </a:t>
            </a:r>
            <a:r>
              <a:rPr lang="ru-RU" sz="1800" dirty="0" err="1" smtClean="0"/>
              <a:t>має</a:t>
            </a:r>
            <a:r>
              <a:rPr lang="ru-RU" sz="1800" dirty="0" smtClean="0"/>
              <a:t> </a:t>
            </a:r>
            <a:r>
              <a:rPr lang="ru-RU" sz="1800" dirty="0" err="1" smtClean="0"/>
              <a:t>електроізоляційну</a:t>
            </a:r>
            <a:r>
              <a:rPr lang="ru-RU" sz="1800" dirty="0" smtClean="0"/>
              <a:t> втулку, </a:t>
            </a:r>
            <a:r>
              <a:rPr lang="ru-RU" sz="1800" dirty="0" err="1" smtClean="0"/>
              <a:t>що</a:t>
            </a:r>
            <a:r>
              <a:rPr lang="ru-RU" sz="1800" dirty="0" smtClean="0"/>
              <a:t> </a:t>
            </a:r>
            <a:r>
              <a:rPr lang="ru-RU" sz="1800" dirty="0" err="1" smtClean="0"/>
              <a:t>ізолює</a:t>
            </a:r>
            <a:r>
              <a:rPr lang="ru-RU" sz="1800" dirty="0" smtClean="0"/>
              <a:t> </a:t>
            </a:r>
            <a:r>
              <a:rPr lang="ru-RU" sz="1800" dirty="0" err="1" smtClean="0"/>
              <a:t>його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від</a:t>
            </a:r>
            <a:r>
              <a:rPr lang="ru-RU" sz="1800" dirty="0" smtClean="0"/>
              <a:t> ротора (якоря)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колектора</a:t>
            </a:r>
            <a:r>
              <a:rPr lang="ru-RU" sz="1800" dirty="0" smtClean="0"/>
              <a:t> (рис. 17.1);</a:t>
            </a:r>
          </a:p>
          <a:p>
            <a:pPr fontAlgn="base"/>
            <a:r>
              <a:rPr lang="ru-RU" sz="1800" dirty="0" smtClean="0"/>
              <a:t>статор (</a:t>
            </a:r>
            <a:r>
              <a:rPr lang="ru-RU" sz="1800" dirty="0" err="1" smtClean="0"/>
              <a:t>індуктор</a:t>
            </a:r>
            <a:r>
              <a:rPr lang="ru-RU" sz="1800" dirty="0" smtClean="0"/>
              <a:t> </a:t>
            </a:r>
            <a:r>
              <a:rPr lang="ru-RU" sz="1800" dirty="0" err="1" smtClean="0"/>
              <a:t>з</a:t>
            </a:r>
            <a:r>
              <a:rPr lang="ru-RU" sz="1800" dirty="0" smtClean="0"/>
              <a:t> </a:t>
            </a:r>
            <a:r>
              <a:rPr lang="ru-RU" sz="1800" dirty="0" err="1" smtClean="0"/>
              <a:t>котушками</a:t>
            </a:r>
            <a:r>
              <a:rPr lang="ru-RU" sz="1800" dirty="0" smtClean="0"/>
              <a:t>) </a:t>
            </a:r>
            <a:r>
              <a:rPr lang="ru-RU" sz="1800" dirty="0" err="1" smtClean="0"/>
              <a:t>двигуна</a:t>
            </a:r>
            <a:r>
              <a:rPr lang="ru-RU" sz="1800" dirty="0" smtClean="0"/>
              <a:t>, </a:t>
            </a:r>
            <a:r>
              <a:rPr lang="ru-RU" sz="1800" dirty="0" err="1" smtClean="0"/>
              <a:t>щітковий</a:t>
            </a:r>
            <a:r>
              <a:rPr lang="ru-RU" sz="1800" dirty="0" smtClean="0"/>
              <a:t> </a:t>
            </a:r>
            <a:r>
              <a:rPr lang="ru-RU" sz="1800" dirty="0" err="1" smtClean="0"/>
              <a:t>механізм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всі</a:t>
            </a:r>
            <a:r>
              <a:rPr lang="ru-RU" sz="1800" dirty="0" smtClean="0"/>
              <a:t> </a:t>
            </a:r>
            <a:r>
              <a:rPr lang="ru-RU" sz="1800" dirty="0" err="1" smtClean="0"/>
              <a:t>струмо­провідні</a:t>
            </a:r>
            <a:r>
              <a:rPr lang="ru-RU" sz="1800" dirty="0" smtClean="0"/>
              <a:t> (</a:t>
            </a:r>
            <a:r>
              <a:rPr lang="ru-RU" sz="1800" dirty="0" err="1" smtClean="0"/>
              <a:t>сполучні</a:t>
            </a:r>
            <a:r>
              <a:rPr lang="ru-RU" sz="1800" dirty="0" smtClean="0"/>
              <a:t>) проводи </a:t>
            </a:r>
            <a:r>
              <a:rPr lang="ru-RU" sz="1800" dirty="0" err="1" smtClean="0"/>
              <a:t>змонтовані</a:t>
            </a:r>
            <a:r>
              <a:rPr lang="ru-RU" sz="1800" dirty="0" smtClean="0"/>
              <a:t> в </a:t>
            </a:r>
            <a:r>
              <a:rPr lang="ru-RU" sz="1800" dirty="0" err="1" smtClean="0"/>
              <a:t>пластмасовому</a:t>
            </a:r>
            <a:r>
              <a:rPr lang="ru-RU" sz="1800" dirty="0" smtClean="0"/>
              <a:t> </a:t>
            </a:r>
            <a:r>
              <a:rPr lang="ru-RU" sz="1800" dirty="0" err="1" smtClean="0"/>
              <a:t>або</a:t>
            </a:r>
            <a:r>
              <a:rPr lang="ru-RU" sz="1800" dirty="0" smtClean="0"/>
              <a:t> </a:t>
            </a:r>
            <a:r>
              <a:rPr lang="ru-RU" sz="1800" dirty="0" err="1" smtClean="0"/>
              <a:t>алюмінієвому</a:t>
            </a:r>
            <a:r>
              <a:rPr lang="ru-RU" sz="1800" dirty="0" smtClean="0"/>
              <a:t> </a:t>
            </a:r>
            <a:r>
              <a:rPr lang="ru-RU" sz="1800" dirty="0" err="1" smtClean="0"/>
              <a:t>ко­рпусі</a:t>
            </a:r>
            <a:r>
              <a:rPr lang="ru-RU" sz="1800" dirty="0" smtClean="0"/>
              <a:t>, </a:t>
            </a:r>
            <a:r>
              <a:rPr lang="ru-RU" sz="1800" dirty="0" err="1" smtClean="0"/>
              <a:t>який</a:t>
            </a:r>
            <a:r>
              <a:rPr lang="ru-RU" sz="1800" dirty="0" smtClean="0"/>
              <a:t> </a:t>
            </a:r>
            <a:r>
              <a:rPr lang="ru-RU" sz="1800" dirty="0" err="1" smtClean="0"/>
              <a:t>монтують</a:t>
            </a:r>
            <a:r>
              <a:rPr lang="ru-RU" sz="1800" dirty="0" smtClean="0"/>
              <a:t> </a:t>
            </a:r>
            <a:r>
              <a:rPr lang="ru-RU" sz="1800" dirty="0" err="1" smtClean="0"/>
              <a:t>в</a:t>
            </a:r>
            <a:r>
              <a:rPr lang="ru-RU" sz="1800" dirty="0" smtClean="0"/>
              <a:t> </a:t>
            </a:r>
            <a:r>
              <a:rPr lang="ru-RU" sz="1800" dirty="0" err="1" smtClean="0"/>
              <a:t>захисному</a:t>
            </a:r>
            <a:r>
              <a:rPr lang="ru-RU" sz="1800" dirty="0" smtClean="0"/>
              <a:t> </a:t>
            </a:r>
            <a:r>
              <a:rPr lang="ru-RU" sz="1800" dirty="0" err="1" smtClean="0"/>
              <a:t>пластмасовому</a:t>
            </a:r>
            <a:r>
              <a:rPr lang="ru-RU" sz="1800" dirty="0" smtClean="0"/>
              <a:t> </a:t>
            </a:r>
            <a:r>
              <a:rPr lang="ru-RU" sz="1800" dirty="0" err="1" smtClean="0"/>
              <a:t>корпусі</a:t>
            </a:r>
            <a:r>
              <a:rPr lang="ru-RU" sz="1800" dirty="0" smtClean="0"/>
              <a:t>. До корпуса </a:t>
            </a:r>
            <a:r>
              <a:rPr lang="ru-RU" sz="1800" dirty="0" err="1" smtClean="0"/>
              <a:t>кріпить­ся</a:t>
            </a:r>
            <a:r>
              <a:rPr lang="ru-RU" sz="1800" dirty="0" smtClean="0"/>
              <a:t> рукоятка, в </a:t>
            </a:r>
            <a:r>
              <a:rPr lang="ru-RU" sz="1800" dirty="0" err="1" smtClean="0"/>
              <a:t>якій</a:t>
            </a:r>
            <a:r>
              <a:rPr lang="ru-RU" sz="1800" dirty="0" smtClean="0"/>
              <a:t> </a:t>
            </a:r>
            <a:r>
              <a:rPr lang="ru-RU" sz="1800" dirty="0" err="1" smtClean="0"/>
              <a:t>встановлений</a:t>
            </a:r>
            <a:r>
              <a:rPr lang="ru-RU" sz="1800" dirty="0" smtClean="0"/>
              <a:t> </a:t>
            </a:r>
            <a:r>
              <a:rPr lang="ru-RU" sz="1800" dirty="0" err="1" smtClean="0"/>
              <a:t>електровимикач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струмопровідний</a:t>
            </a:r>
            <a:r>
              <a:rPr lang="ru-RU" sz="1800" dirty="0" smtClean="0"/>
              <a:t> кабель (як </a:t>
            </a:r>
            <a:r>
              <a:rPr lang="ru-RU" sz="1800" dirty="0" err="1" smtClean="0"/>
              <a:t>варіант</a:t>
            </a:r>
            <a:r>
              <a:rPr lang="ru-RU" sz="1800" dirty="0" smtClean="0"/>
              <a:t> </a:t>
            </a:r>
            <a:r>
              <a:rPr lang="ru-RU" sz="1800" dirty="0" err="1" smtClean="0"/>
              <a:t>пластмасова</a:t>
            </a:r>
            <a:r>
              <a:rPr lang="ru-RU" sz="1800" dirty="0" smtClean="0"/>
              <a:t> втулка </a:t>
            </a:r>
            <a:r>
              <a:rPr lang="ru-RU" sz="1800" dirty="0" err="1" smtClean="0"/>
              <a:t>може</a:t>
            </a:r>
            <a:r>
              <a:rPr lang="ru-RU" sz="1800" dirty="0" smtClean="0"/>
              <a:t> бути </a:t>
            </a:r>
            <a:r>
              <a:rPr lang="ru-RU" sz="1800" dirty="0" err="1" smtClean="0"/>
              <a:t>поміщена</a:t>
            </a:r>
            <a:r>
              <a:rPr lang="ru-RU" sz="1800" dirty="0" smtClean="0"/>
              <a:t> </a:t>
            </a:r>
            <a:r>
              <a:rPr lang="ru-RU" sz="1800" dirty="0" err="1" smtClean="0"/>
              <a:t>між</a:t>
            </a:r>
            <a:r>
              <a:rPr lang="ru-RU" sz="1800" dirty="0" smtClean="0"/>
              <a:t> статором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зовнішнім</a:t>
            </a:r>
            <a:r>
              <a:rPr lang="ru-RU" sz="1800" dirty="0" smtClean="0"/>
              <a:t> </a:t>
            </a:r>
            <a:r>
              <a:rPr lang="ru-RU" sz="1800" dirty="0" err="1" smtClean="0"/>
              <a:t>ме­талевим</a:t>
            </a:r>
            <a:r>
              <a:rPr lang="ru-RU" sz="1800" dirty="0" smtClean="0"/>
              <a:t> корпусом). Вал </a:t>
            </a:r>
            <a:r>
              <a:rPr lang="ru-RU" sz="1800" dirty="0" err="1" smtClean="0"/>
              <a:t>двигуна</a:t>
            </a:r>
            <a:r>
              <a:rPr lang="ru-RU" sz="1800" dirty="0" smtClean="0"/>
              <a:t> не </a:t>
            </a:r>
            <a:r>
              <a:rPr lang="ru-RU" sz="1800" dirty="0" err="1" smtClean="0"/>
              <a:t>має</a:t>
            </a:r>
            <a:r>
              <a:rPr lang="ru-RU" sz="1800" dirty="0" smtClean="0"/>
              <a:t> </a:t>
            </a:r>
            <a:r>
              <a:rPr lang="ru-RU" sz="1800" dirty="0" err="1" smtClean="0"/>
              <a:t>проміжної</a:t>
            </a:r>
            <a:r>
              <a:rPr lang="ru-RU" sz="1800" dirty="0" smtClean="0"/>
              <a:t> </a:t>
            </a:r>
            <a:r>
              <a:rPr lang="ru-RU" sz="1800" dirty="0" err="1" smtClean="0"/>
              <a:t>ізоляційної</a:t>
            </a:r>
            <a:r>
              <a:rPr lang="ru-RU" sz="1800" dirty="0" smtClean="0"/>
              <a:t> втулки, </a:t>
            </a:r>
            <a:r>
              <a:rPr lang="ru-RU" sz="1800" dirty="0" err="1" smtClean="0"/>
              <a:t>замість</a:t>
            </a:r>
            <a:r>
              <a:rPr lang="ru-RU" sz="1800" dirty="0" smtClean="0"/>
              <a:t> втулки другою </a:t>
            </a:r>
            <a:r>
              <a:rPr lang="ru-RU" sz="1800" dirty="0" err="1" smtClean="0"/>
              <a:t>ізоляцією</a:t>
            </a:r>
            <a:r>
              <a:rPr lang="ru-RU" sz="1800" dirty="0" smtClean="0"/>
              <a:t> служить ведена </a:t>
            </a:r>
            <a:r>
              <a:rPr lang="ru-RU" sz="1800" dirty="0" err="1" smtClean="0"/>
              <a:t>шестірня</a:t>
            </a:r>
            <a:r>
              <a:rPr lang="ru-RU" sz="1800" dirty="0" smtClean="0"/>
              <a:t> </a:t>
            </a:r>
            <a:r>
              <a:rPr lang="ru-RU" sz="1800" dirty="0" err="1" smtClean="0"/>
              <a:t>з</a:t>
            </a:r>
            <a:r>
              <a:rPr lang="ru-RU" sz="1800" dirty="0" smtClean="0"/>
              <a:t> </a:t>
            </a:r>
            <a:r>
              <a:rPr lang="ru-RU" sz="1800" dirty="0" err="1" smtClean="0"/>
              <a:t>електроізоляційного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мате­ріалу</a:t>
            </a:r>
            <a:r>
              <a:rPr lang="ru-RU" sz="1800" dirty="0" smtClean="0"/>
              <a:t> (</a:t>
            </a:r>
            <a:r>
              <a:rPr lang="ru-RU" sz="1800" dirty="0" err="1" smtClean="0"/>
              <a:t>пластмаса</a:t>
            </a:r>
            <a:r>
              <a:rPr lang="ru-RU" sz="1800" dirty="0" smtClean="0"/>
              <a:t>, </a:t>
            </a:r>
            <a:r>
              <a:rPr lang="ru-RU" sz="1800" dirty="0" err="1" smtClean="0"/>
              <a:t>текстоліт</a:t>
            </a:r>
            <a:r>
              <a:rPr lang="ru-RU" sz="1800" dirty="0" smtClean="0"/>
              <a:t>). </a:t>
            </a:r>
            <a:r>
              <a:rPr lang="ru-RU" sz="1800" dirty="0" err="1" smtClean="0"/>
              <a:t>Шестірня</a:t>
            </a:r>
            <a:r>
              <a:rPr lang="ru-RU" sz="1800" dirty="0" smtClean="0"/>
              <a:t> </a:t>
            </a:r>
            <a:r>
              <a:rPr lang="ru-RU" sz="1800" dirty="0" err="1" smtClean="0"/>
              <a:t>може</a:t>
            </a:r>
            <a:r>
              <a:rPr lang="ru-RU" sz="1800" dirty="0" smtClean="0"/>
              <a:t> </a:t>
            </a:r>
            <a:r>
              <a:rPr lang="ru-RU" sz="1800" dirty="0" err="1" smtClean="0"/>
              <a:t>мати</a:t>
            </a:r>
            <a:r>
              <a:rPr lang="ru-RU" sz="1800" dirty="0" smtClean="0"/>
              <a:t> </a:t>
            </a:r>
            <a:r>
              <a:rPr lang="ru-RU" sz="1800" dirty="0" err="1" smtClean="0"/>
              <a:t>тільки</a:t>
            </a:r>
            <a:r>
              <a:rPr lang="ru-RU" sz="1800" dirty="0" smtClean="0"/>
              <a:t> </a:t>
            </a:r>
            <a:r>
              <a:rPr lang="ru-RU" sz="1800" dirty="0" err="1" smtClean="0"/>
              <a:t>маточину</a:t>
            </a:r>
            <a:r>
              <a:rPr lang="ru-RU" sz="1800" dirty="0" smtClean="0"/>
              <a:t> </a:t>
            </a:r>
            <a:r>
              <a:rPr lang="ru-RU" sz="1800" dirty="0" err="1" smtClean="0"/>
              <a:t>з</a:t>
            </a:r>
            <a:r>
              <a:rPr lang="ru-RU" sz="1800" dirty="0" smtClean="0"/>
              <a:t> </a:t>
            </a:r>
            <a:r>
              <a:rPr lang="ru-RU" sz="1800" dirty="0" err="1" smtClean="0"/>
              <a:t>електро­ізоляційного</a:t>
            </a:r>
            <a:r>
              <a:rPr lang="ru-RU" sz="1800" dirty="0" smtClean="0"/>
              <a:t> </a:t>
            </a:r>
            <a:r>
              <a:rPr lang="ru-RU" sz="1800" dirty="0" err="1" smtClean="0"/>
              <a:t>матеріалу</a:t>
            </a:r>
            <a:r>
              <a:rPr lang="ru-RU" sz="1800" dirty="0" smtClean="0"/>
              <a:t>, а </a:t>
            </a:r>
            <a:r>
              <a:rPr lang="ru-RU" sz="1800" dirty="0" err="1" smtClean="0"/>
              <a:t>вінець</a:t>
            </a:r>
            <a:r>
              <a:rPr lang="ru-RU" sz="1800" dirty="0" smtClean="0"/>
              <a:t> - </a:t>
            </a:r>
            <a:r>
              <a:rPr lang="ru-RU" sz="1800" dirty="0" err="1" smtClean="0"/>
              <a:t>сталевий</a:t>
            </a:r>
            <a:r>
              <a:rPr lang="ru-RU" sz="1800" dirty="0" smtClean="0"/>
              <a:t>.</a:t>
            </a:r>
          </a:p>
          <a:p>
            <a:endParaRPr lang="ru-RU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dirty="0" err="1" smtClean="0"/>
              <a:t>Машини</a:t>
            </a:r>
            <a:r>
              <a:rPr lang="ru-RU" dirty="0" smtClean="0"/>
              <a:t> </a:t>
            </a:r>
            <a:r>
              <a:rPr lang="en-US" dirty="0" smtClean="0"/>
              <a:t>III </a:t>
            </a:r>
            <a:r>
              <a:rPr lang="ru-RU" dirty="0" err="1" smtClean="0"/>
              <a:t>класу</a:t>
            </a:r>
            <a:r>
              <a:rPr lang="ru-RU" dirty="0" smtClean="0"/>
              <a:t> в </a:t>
            </a:r>
            <a:r>
              <a:rPr lang="ru-RU" dirty="0" err="1" smtClean="0"/>
              <a:t>роботі</a:t>
            </a:r>
            <a:r>
              <a:rPr lang="ru-RU" dirty="0" smtClean="0"/>
              <a:t> </a:t>
            </a:r>
            <a:r>
              <a:rPr lang="ru-RU" dirty="0" err="1" smtClean="0"/>
              <a:t>безпечні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одержувати</a:t>
            </a:r>
            <a:r>
              <a:rPr lang="ru-RU" dirty="0" smtClean="0"/>
              <a:t> </a:t>
            </a:r>
            <a:r>
              <a:rPr lang="ru-RU" dirty="0" err="1" smtClean="0"/>
              <a:t>живлення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автономних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 струму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 через </a:t>
            </a:r>
            <a:r>
              <a:rPr lang="ru-RU" dirty="0" err="1" smtClean="0"/>
              <a:t>трансформатори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перетворювачі</a:t>
            </a:r>
            <a:r>
              <a:rPr lang="ru-RU" dirty="0" smtClean="0"/>
              <a:t> </a:t>
            </a:r>
            <a:r>
              <a:rPr lang="ru-RU" dirty="0" err="1" smtClean="0"/>
              <a:t>частоти</a:t>
            </a:r>
            <a:r>
              <a:rPr lang="ru-RU" dirty="0" smtClean="0"/>
              <a:t> струму, </a:t>
            </a:r>
            <a:r>
              <a:rPr lang="ru-RU" dirty="0" err="1" smtClean="0"/>
              <a:t>якщо</a:t>
            </a:r>
            <a:r>
              <a:rPr lang="ru-RU" dirty="0" smtClean="0"/>
              <a:t> в </a:t>
            </a:r>
            <a:r>
              <a:rPr lang="ru-RU" dirty="0" err="1" smtClean="0"/>
              <a:t>машині</a:t>
            </a:r>
            <a:r>
              <a:rPr lang="ru-RU" dirty="0" smtClean="0"/>
              <a:t> </a:t>
            </a:r>
            <a:r>
              <a:rPr lang="ru-RU" dirty="0" err="1" smtClean="0"/>
              <a:t>вбудований</a:t>
            </a:r>
            <a:r>
              <a:rPr lang="ru-RU" dirty="0" smtClean="0"/>
              <a:t> </a:t>
            </a:r>
            <a:r>
              <a:rPr lang="ru-RU" dirty="0" err="1" smtClean="0"/>
              <a:t>двигун</a:t>
            </a:r>
            <a:r>
              <a:rPr lang="ru-RU" dirty="0" smtClean="0"/>
              <a:t> </a:t>
            </a:r>
            <a:r>
              <a:rPr lang="ru-RU" dirty="0" err="1" smtClean="0"/>
              <a:t>підвищеної</a:t>
            </a:r>
            <a:r>
              <a:rPr lang="ru-RU" dirty="0" smtClean="0"/>
              <a:t> </a:t>
            </a:r>
            <a:r>
              <a:rPr lang="ru-RU" dirty="0" err="1" smtClean="0"/>
              <a:t>частоти</a:t>
            </a:r>
            <a:r>
              <a:rPr lang="ru-RU" dirty="0" smtClean="0"/>
              <a:t> струму.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6910" t="41731" r="28819" b="10683"/>
          <a:stretch>
            <a:fillRect/>
          </a:stretch>
        </p:blipFill>
        <p:spPr bwMode="auto">
          <a:xfrm>
            <a:off x="1500166" y="2000240"/>
            <a:ext cx="6072230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Шліфувальна машина</a:t>
            </a:r>
            <a:endParaRPr lang="ru-RU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8298" t="30923" r="3993" b="4230"/>
          <a:stretch>
            <a:fillRect/>
          </a:stretch>
        </p:blipFill>
        <p:spPr bwMode="auto">
          <a:xfrm>
            <a:off x="1000100" y="1643050"/>
            <a:ext cx="6858048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dirty="0" smtClean="0">
                <a:latin typeface="+mn-lt"/>
              </a:rPr>
              <a:t>Домашнє завдання</a:t>
            </a:r>
            <a:endParaRPr lang="ru-RU" sz="24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Написати </a:t>
            </a:r>
            <a:r>
              <a:rPr lang="uk-UA" dirty="0" err="1" smtClean="0"/>
              <a:t>раферат</a:t>
            </a:r>
            <a:r>
              <a:rPr lang="uk-UA" smtClean="0"/>
              <a:t>  за даною темою.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</TotalTime>
  <Words>416</Words>
  <PresentationFormat>Экран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Дата: 06.04.2020р.</vt:lpstr>
      <vt:lpstr>ЕРМ випускають трьох класів виконання за напругою та ізоляцією: </vt:lpstr>
      <vt:lpstr>Слайд 3</vt:lpstr>
      <vt:lpstr>Слайд 4</vt:lpstr>
      <vt:lpstr>Слайд 5</vt:lpstr>
      <vt:lpstr>Слайд 6</vt:lpstr>
      <vt:lpstr>Шліфувальна машина</vt:lpstr>
      <vt:lpstr>Домашнє завдання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Дата: 06.04.2020р.</dc:title>
  <cp:lastModifiedBy>User</cp:lastModifiedBy>
  <cp:revision>4</cp:revision>
  <dcterms:modified xsi:type="dcterms:W3CDTF">2020-04-10T11:05:03Z</dcterms:modified>
</cp:coreProperties>
</file>