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Тема:Зовнішні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та внутрішні дефекти.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28604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Дата: 02.04.2020р.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smtClean="0"/>
              <a:t>дефекту.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Дефект - </a:t>
            </a:r>
            <a:r>
              <a:rPr lang="ru-RU" dirty="0" err="1" smtClean="0"/>
              <a:t>відхилення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норм, </a:t>
            </a:r>
            <a:r>
              <a:rPr lang="ru-RU" dirty="0" err="1" smtClean="0"/>
              <a:t>передбачених</a:t>
            </a:r>
            <a:r>
              <a:rPr lang="ru-RU" dirty="0" smtClean="0"/>
              <a:t> стандартами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технічними</a:t>
            </a:r>
            <a:r>
              <a:rPr lang="ru-RU" dirty="0" smtClean="0"/>
              <a:t> </a:t>
            </a:r>
            <a:r>
              <a:rPr lang="ru-RU" dirty="0" err="1" smtClean="0"/>
              <a:t>умовами</a:t>
            </a:r>
            <a:r>
              <a:rPr lang="ru-RU" dirty="0" smtClean="0"/>
              <a:t>. У </a:t>
            </a:r>
            <a:r>
              <a:rPr lang="ru-RU" dirty="0" err="1" smtClean="0"/>
              <a:t>зварювальному</a:t>
            </a:r>
            <a:r>
              <a:rPr lang="ru-RU" dirty="0" smtClean="0"/>
              <a:t>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розділяють</a:t>
            </a:r>
            <a:r>
              <a:rPr lang="ru-RU" dirty="0" smtClean="0"/>
              <a:t> </a:t>
            </a:r>
            <a:r>
              <a:rPr lang="ru-RU" dirty="0" err="1" smtClean="0"/>
              <a:t>дефекти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та </a:t>
            </a:r>
            <a:r>
              <a:rPr lang="ru-RU" dirty="0" err="1" smtClean="0"/>
              <a:t>складання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зварювання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зварювальні</a:t>
            </a:r>
            <a:r>
              <a:rPr lang="ru-RU" dirty="0" smtClean="0"/>
              <a:t> </a:t>
            </a:r>
            <a:r>
              <a:rPr lang="ru-RU" dirty="0" err="1" smtClean="0"/>
              <a:t>дефекти</a:t>
            </a:r>
            <a:r>
              <a:rPr lang="ru-RU" dirty="0" smtClean="0"/>
              <a:t>.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зовнішніми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внутрішніми</a:t>
            </a:r>
            <a:r>
              <a:rPr lang="ru-RU" dirty="0" smtClean="0"/>
              <a:t>. </a:t>
            </a:r>
            <a:r>
              <a:rPr lang="ru-RU" dirty="0" err="1" smtClean="0"/>
              <a:t>Дефекти</a:t>
            </a:r>
            <a:r>
              <a:rPr lang="ru-RU" dirty="0" smtClean="0"/>
              <a:t> </a:t>
            </a:r>
            <a:r>
              <a:rPr lang="ru-RU" dirty="0" err="1" smtClean="0"/>
              <a:t>класифікують</a:t>
            </a:r>
            <a:r>
              <a:rPr lang="ru-RU" dirty="0" smtClean="0"/>
              <a:t> </a:t>
            </a:r>
            <a:r>
              <a:rPr lang="ru-RU" dirty="0" err="1" smtClean="0"/>
              <a:t>згідно</a:t>
            </a:r>
            <a:r>
              <a:rPr lang="ru-RU" dirty="0" smtClean="0"/>
              <a:t> ГОСТ 30242-97 “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503" t="11996" r="15391" b="5927"/>
          <a:stretch>
            <a:fillRect/>
          </a:stretch>
        </p:blipFill>
        <p:spPr bwMode="auto">
          <a:xfrm>
            <a:off x="1142976" y="928670"/>
            <a:ext cx="685804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/>
          <a:srcRect l="35014" t="17366" r="34174" b="6769"/>
          <a:stretch/>
        </p:blipFill>
        <p:spPr bwMode="auto">
          <a:xfrm>
            <a:off x="1785918" y="214290"/>
            <a:ext cx="5572164" cy="6500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503" t="13574" r="15391" b="4349"/>
          <a:stretch>
            <a:fillRect/>
          </a:stretch>
        </p:blipFill>
        <p:spPr bwMode="auto">
          <a:xfrm>
            <a:off x="1142976" y="785794"/>
            <a:ext cx="685804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503" t="16730" r="15391" b="4349"/>
          <a:stretch>
            <a:fillRect/>
          </a:stretch>
        </p:blipFill>
        <p:spPr bwMode="auto">
          <a:xfrm>
            <a:off x="928662" y="1000108"/>
            <a:ext cx="678661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503" t="11996" r="15391" b="4349"/>
          <a:stretch>
            <a:fillRect/>
          </a:stretch>
        </p:blipFill>
        <p:spPr bwMode="auto">
          <a:xfrm>
            <a:off x="1214414" y="928670"/>
            <a:ext cx="664373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086" t="12627" r="15695" b="6874"/>
          <a:stretch>
            <a:fillRect/>
          </a:stretch>
        </p:blipFill>
        <p:spPr bwMode="auto">
          <a:xfrm>
            <a:off x="1000100" y="785794"/>
            <a:ext cx="664373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53</Words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Тема:Зовнішні та внутрішні дефекти.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Тема:Зовнішні та внутрішні дефекти.</dc:title>
  <cp:lastModifiedBy>User</cp:lastModifiedBy>
  <cp:revision>3</cp:revision>
  <dcterms:modified xsi:type="dcterms:W3CDTF">2020-03-30T20:01:36Z</dcterms:modified>
</cp:coreProperties>
</file>