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Показники режиму різання</a:t>
            </a:r>
            <a:r>
              <a:rPr lang="uk-UA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1071546"/>
            <a:ext cx="1990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Дата: 18.03.2020р.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3100" i="1" dirty="0" err="1" smtClean="0">
                <a:latin typeface="Times New Roman" pitchFamily="18" charset="0"/>
                <a:cs typeface="Times New Roman" pitchFamily="18" charset="0"/>
              </a:rPr>
              <a:t>Потужність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 smtClean="0">
                <a:latin typeface="Times New Roman" pitchFamily="18" charset="0"/>
                <a:cs typeface="Times New Roman" pitchFamily="18" charset="0"/>
              </a:rPr>
              <a:t>полум'я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товщини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складу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сталі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(прокат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поковка). При ручному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різанні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через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нерівномірність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різака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потужність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полум'я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збільшувати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 1,2—2 рази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машинним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різанням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різанні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литих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заготовок треба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підвищувати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потужність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полум'я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 3-4 рази, тому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поверхня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відливок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покрита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піском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пригаром.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сталі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товщиною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до 300 мм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нормальне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полум'я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а при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різанні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товщиною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400 мм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доцільно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ви­користовувати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підігрівне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полум'я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надлишком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ацетилену для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довжини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факела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підігрівання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 smtClean="0"/>
              <a:t>ижньої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розрізу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/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ріжучого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товщини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(табл.3),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сопла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чистоти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недостатньому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струмінь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видути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шлаки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метал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проріжеться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всю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товщину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Коли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великий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збільшуються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недостатньо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чистим.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Товщина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мм     5-20     20-40     40-60      60-100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кгс/см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           3-4                 4-5             5-6                    7-9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повинна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окиснення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товщині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листа.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Правильність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за такими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при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малій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верхні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кромки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оплавлюються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розплавлені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шлаки (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оксиди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витікають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розрізу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іскр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(рис.1,а);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при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великій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іскри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вилітають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в сторону,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протилеж­ну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Можливе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непрорізання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металу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(рис.1, в);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при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оптимальній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потік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іскр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шлаку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зворотної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листа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спокійний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направлений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май­же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паралельно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кисневого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струменя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(рис. 1, 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б).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Встановлено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чистоти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на 1%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знижує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середньому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на 20%. На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різання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та­кож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механізації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форма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різа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чистова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чорнова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3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264</Words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Тема:Показники режиму різання.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Тема:Показники режиму різання. </dc:title>
  <cp:lastModifiedBy>User</cp:lastModifiedBy>
  <cp:revision>3</cp:revision>
  <dcterms:modified xsi:type="dcterms:W3CDTF">2020-03-17T15:58:02Z</dcterms:modified>
</cp:coreProperties>
</file>