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3" r:id="rId5"/>
    <p:sldId id="258" r:id="rId6"/>
    <p:sldId id="267" r:id="rId7"/>
    <p:sldId id="264" r:id="rId8"/>
    <p:sldId id="259" r:id="rId9"/>
    <p:sldId id="260" r:id="rId10"/>
    <p:sldId id="265" r:id="rId11"/>
    <p:sldId id="261" r:id="rId12"/>
    <p:sldId id="262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/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Дата: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14.04.2020р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428868"/>
            <a:ext cx="6400800" cy="17526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Випрямлення металу.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715" t="30936" r="51775" b="18555"/>
          <a:stretch>
            <a:fillRect/>
          </a:stretch>
        </p:blipFill>
        <p:spPr bwMode="auto">
          <a:xfrm>
            <a:off x="571472" y="285728"/>
            <a:ext cx="714380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8229600" cy="4525963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випрямлянні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заготовок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випинами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пожолоблені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ділянки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встановлюють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випнуто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метал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Випнуті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ділянки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обводять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крейдою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м'яким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графітовим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олівцем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заготовку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кладуть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плиту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випнутою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ділянкою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догори так,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звисали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лежали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опорній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Випрямляння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починають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найближчого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випину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краю,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наносять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один ряд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ударів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молотком у межах,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позначених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чорними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кружечками.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наносять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удари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краю.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першому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краю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наносять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ряд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ударів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переходять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краю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наблизяться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випину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Удари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молотком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наносять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часто,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сильно, особливо перед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закінченням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випрямляння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кожного удару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враховують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заготовку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нанесення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допускається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нанесення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кількох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ударів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одному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тому самому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призвести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випнутої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ділянки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ударами молотка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випнутого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витягується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вирівнюється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заготовки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невеликій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випинів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то ударами по краях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випинів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з'єднують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один,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випрямляють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ударами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зазначено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Правка листового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сортового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металу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виконується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правильних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валках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пресах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Машини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правки прокаткою,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робочими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органами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являються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валки,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називаються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правильними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валками.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правильних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валках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правлять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сортовий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метал. Для правки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застосовуються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Правильні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виготовляються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гідравлічним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механічним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приводом. По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розташуванню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пуансона,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передаючого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тиск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виправляється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поділяються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горизонтальні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вертикальні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правки сортового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металу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053" t="34093" r="39351" b="4349"/>
          <a:stretch>
            <a:fillRect/>
          </a:stretch>
        </p:blipFill>
        <p:spPr bwMode="auto">
          <a:xfrm>
            <a:off x="857224" y="642918"/>
            <a:ext cx="707236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7239000" cy="1143000"/>
          </a:xfrm>
        </p:spPr>
        <p:txBody>
          <a:bodyPr>
            <a:normAutofit/>
          </a:bodyPr>
          <a:lstStyle/>
          <a:p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Безпека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Безпека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виправлянні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правці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рихтуванні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металу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справним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інструментом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(правильно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насаджені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молотки,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рукоятках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тріщин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сколів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молотках);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оберігання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ударів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вібрацій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рукавицях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заготовку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плиті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ковадлі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тримати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міцно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Безпека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згинанні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металу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 метою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заготовки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закріплюють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лещатах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пристосуваннях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міцно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справному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обладнанні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початком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згинальних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верстатах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знайомляться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інструкцією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роботу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обережно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пошкодити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пальці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рук.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рукавицях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застібнутих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халатах</a:t>
            </a:r>
            <a:r>
              <a:rPr lang="ru-RU" i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Домашнє завдання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Вивчити матеріал та відповісти на запитання.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1.Що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виправлення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згинання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металу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2.Які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знаєте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прийоми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виправлення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згинання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металу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3.Розкажіть правила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згинання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виправлення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металу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–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4.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Назвіть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вирівнювання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металу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5.Як правильно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вибирати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нанесення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ударів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молотка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випрямляння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металу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6.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порядок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випрямляння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штабового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металу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пруткового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металу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валів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7. Як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випрямити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листовий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метал?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8. 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випрямляння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рихтування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загартованих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деталей? 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Випрямляння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рихтування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285860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—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випрямлення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металу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заготовок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деталей,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вм'ятини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випини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хвилястість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жолоблення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викривлення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те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різняться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прийомами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інструментами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застосовуваними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пристроями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Листовий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заготовки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жолобитися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по краях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всередині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згини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місцеві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нерівності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вм'ятин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випинів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форм. При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розгляді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деформованих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заготовок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помітити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увігнутий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бік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коротший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випнутий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Волокна на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випнутому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боці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розтягнені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а на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угнутому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стиснуті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Метал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піддають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випрямлянню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як у холодному, так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нагрітому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способу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прогину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розмірів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виробу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Випрямляння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ручним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способом (на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стальній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чавунній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плиті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ковадлі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машинним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правильних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вальцях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пресах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Кривизну деталей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перевіряють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на око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за зазором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плитою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покладеною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деталлю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Краї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вигнутих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позначають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крейдою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випрямлянні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правильно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вибирати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по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наносити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удари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Сила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ударів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розмірною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кривизною;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зменшують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міру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переходу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найбільшого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згину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донайменшого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Випрямляння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завершеним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нерівності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зникнуть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деталь стане прямою,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накладанням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лінійки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Випрямляння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здійснюють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ковадлі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правильній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плиті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надійних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підкладках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дадуть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зісковзнути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деталі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ударі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рук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ударів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вібрацій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випрямлянні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металу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треба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надягати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рукавиці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міцно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тримати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деталь, заготовки на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плиті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ковадлі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пристосування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устаткуванням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ручної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правки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металів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сталеві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чавунні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правильні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плити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відливаються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як правило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монолітними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рідше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ребрами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жорсткості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Розміри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таких плит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бувають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400х400, 750х1000, 1000х1500, 1500х2000 мм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т.п.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Робоча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поверхня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плити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повинна бути добре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відшліфована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166" t="35672" r="50887" b="29603"/>
          <a:stretch>
            <a:fillRect/>
          </a:stretch>
        </p:blipFill>
        <p:spPr bwMode="auto">
          <a:xfrm>
            <a:off x="928662" y="642918"/>
            <a:ext cx="721523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229600" cy="4525963"/>
          </a:xfrm>
        </p:spPr>
        <p:txBody>
          <a:bodyPr>
            <a:noAutofit/>
          </a:bodyPr>
          <a:lstStyle/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Випрямляння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штабового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металу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так.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випнутому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крейдою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позначають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згинів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лівою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рукою,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попередньо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надягнувши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рукавицю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штабу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смугу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а правою — молоток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займають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Смугу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розміщують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правильній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плиті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вона лежала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випнутістю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догори,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торкаючись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точках.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Удари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наносять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випнутих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частинах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регулюючи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силу удару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товщини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смуги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кривизни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викривлення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товща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смуга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сильнішими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удари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випрямляння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смуги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силу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ударів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послаблюють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перевертають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смугу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одного боку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випрямлення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кількох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випинах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випрямляють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найближчі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кінців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розміщені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посередині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випрямляння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прямолінійність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заготовки)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перевіряють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око,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точніше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розмічальній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плиті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просвіт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накладанням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лінійки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смугу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7239000" cy="1143000"/>
          </a:xfrm>
        </p:spPr>
        <p:txBody>
          <a:bodyPr>
            <a:normAutofit/>
          </a:bodyPr>
          <a:lstStyle/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                 Інструменти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229600" cy="4525963"/>
          </a:xfrm>
        </p:spPr>
        <p:txBody>
          <a:bodyPr>
            <a:noAutofit/>
          </a:bodyPr>
          <a:lstStyle/>
          <a:p>
            <a:pPr fontAlgn="base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інструменту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ручної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правки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стальні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молотки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круглим бойком, молотки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м’яких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мідні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свинцеві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дерев’яні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застосовують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правки остаточно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оброблених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поверхонь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правки заготовок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деталей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кольорових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металів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сплавів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Слюсарні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молотки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поширений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ударний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служать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ударів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вирубуванні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пробитті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отворів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клепці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правці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слюсарній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справі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застосовують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молотки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типів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круглими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квадратними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бойками (мал. 3.1). Молотки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круглим бойком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тих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потрібна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значна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влучність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удару. Молотки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квадратним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бойком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вибирають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легших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285860"/>
            <a:ext cx="8229600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Молотки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виготовляють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сталей марок 50, 40Х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сталі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У7,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робочі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бойок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носок –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піддають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гартуванню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довжину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15 мм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подальшою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зачисткою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поліровкою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329" t="33403" r="49079" b="17450"/>
          <a:stretch>
            <a:fillRect/>
          </a:stretch>
        </p:blipFill>
        <p:spPr bwMode="auto">
          <a:xfrm>
            <a:off x="1357290" y="1500174"/>
            <a:ext cx="535785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239000" cy="1143000"/>
          </a:xfrm>
        </p:spPr>
        <p:txBody>
          <a:bodyPr>
            <a:normAutofit/>
          </a:bodyPr>
          <a:lstStyle/>
          <a:p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Випрямляння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прутка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7239000" cy="4846320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око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випнутому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прутка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крейдою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позначають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вигинів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пруток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кладуть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плиту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ковадло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так,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зігнута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знаходилася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випнутістю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догори.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Удари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наносять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випнутій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країв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згину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регулюючи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силу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ударів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діаметра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прутка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згину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випрямляння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згину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силу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ударів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зменшують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повертаючи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пруток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закінчують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випрямляння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легкими ударами.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пруток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згинів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випрямляють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ближчі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кінців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розміщені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посередині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7239000" cy="1143000"/>
          </a:xfrm>
        </p:spPr>
        <p:txBody>
          <a:bodyPr/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Випрямляння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листового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металу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складніше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попередні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Листовий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метали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вирізані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заготовки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поверхню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хвилясту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випинами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заготовці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хвилястість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краях,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обводять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крейдою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м'яким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графітовим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олівцем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хвилясті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ділянки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заготовку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кладуть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плиту так,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звисали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лежали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опорній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Притискуючи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заготовку рукою,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починають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випрямляння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розтягнути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середину заготовки,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удари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молотком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наносять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краю так,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зазначено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чорними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кружечками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Кружечки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діаметрів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ударам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меншої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навпаки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сильніші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удари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наносять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посередині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зменшують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силу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наближення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краю заготовки.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уникнути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тріщин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наклепу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металу,не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наносити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повторні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удари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одному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тому самому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Особливої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акуратності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уважності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обережності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дотримуються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випрямлянні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заготовок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тонкого листового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Удари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наносять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несильні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неправильному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ударі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бокові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молотка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пробити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листову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заготовку,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сприяти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натягу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</TotalTime>
  <Words>912</Words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Дата: 14.04.2020р.</vt:lpstr>
      <vt:lpstr>Випрямляння та рихтування</vt:lpstr>
      <vt:lpstr>Обладнання, інструмент і пристосування. </vt:lpstr>
      <vt:lpstr>Слайд 4</vt:lpstr>
      <vt:lpstr>Слайд 5</vt:lpstr>
      <vt:lpstr>                  Інструменти </vt:lpstr>
      <vt:lpstr>Молотки виготовляють із сталей марок 50, 40Х або із сталі У7, їх робочі частини – бойок і носок – піддають гартуванню на довжину не менше 15 мм з подальшою зачисткою і поліровкою.  </vt:lpstr>
      <vt:lpstr>Випрямляння прутка.</vt:lpstr>
      <vt:lpstr>           Випрямляння листового металу </vt:lpstr>
      <vt:lpstr>Слайд 10</vt:lpstr>
      <vt:lpstr>Слайд 11</vt:lpstr>
      <vt:lpstr>Слайд 12</vt:lpstr>
      <vt:lpstr>Слайд 13</vt:lpstr>
      <vt:lpstr>Безпека праці </vt:lpstr>
      <vt:lpstr>Домашнє завдання Вивчити матеріал та відповісти на запитання.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</cp:revision>
  <dcterms:modified xsi:type="dcterms:W3CDTF">2020-04-12T18:21:28Z</dcterms:modified>
</cp:coreProperties>
</file>